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3"/>
    <p:sldId id="256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FFBC-FEB7-40C4-8136-89F19476A21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E1B0FC-DBD5-40B9-8889-9ED24BCCAD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hyperlink" Target="https://lk.kinouroki.org/films" TargetMode="External"/><Relationship Id="rId1" Type="http://schemas.openxmlformats.org/officeDocument/2006/relationships/hyperlink" Target="https://lk.kinouroki.org/less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7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2413" y="2935882"/>
            <a:ext cx="9144000" cy="199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Основы педагогики К.Д. Ушинского </a:t>
            </a:r>
            <a:br>
              <a:rPr lang="ru-RU" sz="25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5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современной </a:t>
            </a:r>
            <a:r>
              <a:rPr lang="ru-RU" sz="25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школе</a:t>
            </a:r>
            <a:endParaRPr lang="ru-RU" sz="25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5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Место проведения: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МОУ средняя школа №6 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Тутаевский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5518" y="228605"/>
            <a:ext cx="6443138" cy="112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научно-практическая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конференция</a:t>
            </a:r>
            <a:endParaRPr lang="ru-RU" sz="16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Великие идеи великого К.Д. Ушинского: инструменты развития сельской школы (проектируем будущее)»</a:t>
            </a:r>
            <a:endParaRPr lang="ru-RU" sz="165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487905" y="1005310"/>
            <a:ext cx="3222158" cy="1108946"/>
            <a:chOff x="1028103" y="-30548"/>
            <a:chExt cx="3222158" cy="1108946"/>
          </a:xfrm>
        </p:grpSpPr>
        <p:pic>
          <p:nvPicPr>
            <p:cNvPr id="10" name="Picture 6" descr="https://edu.gov.ru/application/frontend/skin/default/assets/data/logo/logo_sm.png?v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03" y="33868"/>
              <a:ext cx="900907" cy="104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Файл:Правительство Ярославской области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721" y="30673"/>
              <a:ext cx="928157" cy="928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Файл:Logo ysp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776" y="-30548"/>
              <a:ext cx="1195958" cy="110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http://www.iro.yar.ru/fileadmin/iro/shabl/images/iro__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813" y="179367"/>
              <a:ext cx="679448" cy="679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517097" y="2412093"/>
            <a:ext cx="9144000" cy="47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Презентационная площадка №4</a:t>
            </a:r>
            <a:endParaRPr lang="ru-RU" sz="25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1189" y="5763926"/>
            <a:ext cx="9144000" cy="47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27 апреля 2023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864" y="316685"/>
            <a:ext cx="8915399" cy="2262781"/>
          </a:xfrm>
        </p:spPr>
        <p:txBody>
          <a:bodyPr>
            <a:normAutofit/>
          </a:bodyPr>
          <a:lstStyle/>
          <a:p>
            <a:r>
              <a:rPr lang="ru-RU" sz="4500" dirty="0">
                <a:latin typeface="Arial Narrow" panose="020B0606020202030204" pitchFamily="34" charset="0"/>
              </a:rPr>
              <a:t>КИНОУРОКИ КАК ИНСТРУМЕНТ РАБОТЫ УЧИТЕЛЯ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7776" y="4936770"/>
            <a:ext cx="4121980" cy="11262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Семёнова Оксана Михайловна,</a:t>
            </a:r>
            <a:endParaRPr lang="ru-RU" dirty="0"/>
          </a:p>
          <a:p>
            <a:r>
              <a:rPr lang="ru-RU" dirty="0"/>
              <a:t>учитель начальных классов,</a:t>
            </a:r>
            <a:endParaRPr lang="ru-RU" dirty="0"/>
          </a:p>
          <a:p>
            <a:r>
              <a:rPr lang="ru-RU" dirty="0"/>
              <a:t>МОУ СШ№6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699" y="112381"/>
            <a:ext cx="8911687" cy="170802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Киноуроки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в школах мира» — это  система воспитания проекта «О будущем».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В рамках системы создаются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киноуроки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— детские короткометражные фильмы о справедливости, искренности, чувстве долга и других духовно-нравственных понятиях.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6540" y="2754328"/>
            <a:ext cx="8915400" cy="376118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984" y="288022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К фильмам проекта разработаны методические рекомендации к проведению воспитательных занятий. Скачать их вы можете в разделе </a:t>
            </a:r>
            <a:r>
              <a:rPr lang="ru-RU" sz="2400" dirty="0">
                <a:hlinkClick r:id="rId1"/>
              </a:rPr>
              <a:t>"</a:t>
            </a:r>
            <a:r>
              <a:rPr lang="ru-RU" sz="2400" dirty="0" err="1">
                <a:hlinkClick r:id="rId1"/>
              </a:rPr>
              <a:t>Киноуроки</a:t>
            </a:r>
            <a:r>
              <a:rPr lang="ru-RU" sz="2400" dirty="0">
                <a:hlinkClick r:id="rId1"/>
              </a:rPr>
              <a:t>" </a:t>
            </a:r>
            <a:r>
              <a:rPr lang="ru-RU" sz="2400" dirty="0"/>
              <a:t>или </a:t>
            </a:r>
            <a:r>
              <a:rPr lang="ru-RU" sz="2400" dirty="0">
                <a:hlinkClick r:id="rId2"/>
              </a:rPr>
              <a:t>"Фильмы". </a:t>
            </a:r>
            <a:r>
              <a:rPr lang="ru-RU" sz="2400" dirty="0"/>
              <a:t>На основе данных рекомендаций вы можете разработать собственный конспект </a:t>
            </a:r>
            <a:r>
              <a:rPr lang="ru-RU" sz="2400" dirty="0" err="1"/>
              <a:t>киноурока</a:t>
            </a:r>
            <a:r>
              <a:rPr lang="ru-RU" sz="2400" dirty="0"/>
              <a:t> и прикрепить его при публикации социальной практики. Ваша авторская разработка будет доступна в разделе "Библиотека", пополнит методический банк проекта.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972" t="11385" r="33677" b="25821"/>
          <a:stretch>
            <a:fillRect/>
          </a:stretch>
        </p:blipFill>
        <p:spPr>
          <a:xfrm>
            <a:off x="7449424" y="3633610"/>
            <a:ext cx="4244830" cy="3229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1004</Words>
  <Application>WPS Presentation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Легкий дым</vt:lpstr>
      <vt:lpstr>PowerPoint 演示文稿</vt:lpstr>
      <vt:lpstr>КИНОУРОКИ КАК ИНСТРУМЕНТ РАБОТЫ УЧИТЕЛЯ</vt:lpstr>
      <vt:lpstr>«Киноуроки в школах мира» — это  система воспитания проекта «О будущем». В рамках системы создаются киноуроки — детские короткометражные фильмы о справедливости, искренности, чувстве долга и других духовно-нравственных понятиях.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КИНОУРОКИ КАК ИНСТРУМЕНТ РАБОТЫ УЧИТЕЛЯ</dc:title>
  <dc:creator>Михаил Семёнов</dc:creator>
  <cp:lastModifiedBy>учитель</cp:lastModifiedBy>
  <cp:revision>3</cp:revision>
  <dcterms:created xsi:type="dcterms:W3CDTF">2023-03-28T17:35:00Z</dcterms:created>
  <dcterms:modified xsi:type="dcterms:W3CDTF">2023-04-26T13:03:42Z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